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74" r:id="rId9"/>
    <p:sldId id="273" r:id="rId10"/>
    <p:sldId id="265" r:id="rId11"/>
    <p:sldId id="263" r:id="rId12"/>
    <p:sldId id="266" r:id="rId13"/>
    <p:sldId id="270" r:id="rId14"/>
    <p:sldId id="271" r:id="rId15"/>
    <p:sldId id="272" r:id="rId16"/>
    <p:sldId id="26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2EA7947-E287-4738-8C82-07CE4F01EF03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557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238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219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09026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961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412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72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418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685800" y="2063396"/>
            <a:ext cx="10394707" cy="3311189"/>
          </a:xfrm>
        </p:spPr>
        <p:txBody>
          <a:bodyPr/>
          <a:lstStyle>
            <a:lvl1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940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4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006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 cap="none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 cap="none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394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3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5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046132" y="685800"/>
            <a:ext cx="6034375" cy="4688785"/>
          </a:xfrm>
        </p:spPr>
        <p:txBody>
          <a:bodyPr/>
          <a:lstStyle>
            <a:lvl1pPr>
              <a:defRPr cap="none"/>
            </a:lvl1pPr>
            <a:lvl2pPr>
              <a:defRPr cap="none"/>
            </a:lvl2pPr>
            <a:lvl3pPr>
              <a:defRPr cap="none"/>
            </a:lvl3pPr>
            <a:lvl4pPr>
              <a:defRPr cap="none"/>
            </a:lvl4pPr>
            <a:lvl5pPr>
              <a:defRPr cap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26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cap="none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6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October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theconversation.com/success-in-paralympic-archery-is-a-matter-of-millimetres-820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onscheaffer/olympic-host-cities" TargetMode="External"/><Relationship Id="rId2" Type="http://schemas.openxmlformats.org/officeDocument/2006/relationships/hyperlink" Target="https://www.kaggle.com/datasets/heesoo37/120-years-of-olympic-history-athletes-and-resul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pedia.org/wiki/Data_(Star_Trek)" TargetMode="Externa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6F776733-A05B-4A45-903C-A77D9DEB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Cyclists on track">
            <a:extLst>
              <a:ext uri="{FF2B5EF4-FFF2-40B4-BE49-F238E27FC236}">
                <a16:creationId xmlns:a16="http://schemas.microsoft.com/office/drawing/2014/main" id="{2704D1EB-3F47-48AF-3906-1821F020B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7" b="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FF20E-26F8-892E-9F17-E2411E13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695" y="1966816"/>
            <a:ext cx="9616610" cy="24815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From Athens to Beijing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1F3AE-309C-1454-5E7C-9FE321CF8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91" y="4591668"/>
            <a:ext cx="9666314" cy="7487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Visualizing the World’s Greatest Athletes</a:t>
            </a:r>
          </a:p>
        </p:txBody>
      </p:sp>
    </p:spTree>
    <p:extLst>
      <p:ext uri="{BB962C8B-B14F-4D97-AF65-F5344CB8AC3E}">
        <p14:creationId xmlns:p14="http://schemas.microsoft.com/office/powerpoint/2010/main" val="3938541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A3913A-756E-A86C-C12B-C203D52E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dirty="0"/>
              <a:t>Dashboard landing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9BDB6-3DD8-3F2B-B330-010BDCA722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Allows modular selection of:</a:t>
            </a:r>
          </a:p>
          <a:p>
            <a:pPr lvl="1"/>
            <a:r>
              <a:rPr lang="en-US" dirty="0"/>
              <a:t>Olympic games by year</a:t>
            </a:r>
          </a:p>
          <a:p>
            <a:pPr lvl="1"/>
            <a:r>
              <a:rPr lang="en-US" dirty="0"/>
              <a:t>Selecting by host country</a:t>
            </a:r>
          </a:p>
          <a:p>
            <a:r>
              <a:rPr lang="en-US" dirty="0"/>
              <a:t>Based on the above selection, provides data on:</a:t>
            </a:r>
          </a:p>
          <a:p>
            <a:pPr lvl="1"/>
            <a:r>
              <a:rPr lang="en-US" dirty="0"/>
              <a:t>Athlete demographics in participating Olympic game</a:t>
            </a:r>
          </a:p>
          <a:p>
            <a:pPr lvl="1"/>
            <a:r>
              <a:rPr lang="en-US" dirty="0"/>
              <a:t>Total medal count graph by country</a:t>
            </a:r>
            <a:endParaRPr lang="en-US" cap="all" dirty="0"/>
          </a:p>
        </p:txBody>
      </p:sp>
      <p:pic>
        <p:nvPicPr>
          <p:cNvPr id="10" name="Content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A7B505C-AD8D-09BC-4736-1377BB1F61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7568124" y="1466565"/>
            <a:ext cx="3836475" cy="2819809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92829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34DA9-49CA-6F25-3F6D-E6EFE57F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Interesting Facts page</a:t>
            </a:r>
          </a:p>
        </p:txBody>
      </p:sp>
      <p:sp>
        <p:nvSpPr>
          <p:cNvPr id="25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F8166-0D0E-CFAB-0A01-12DCF76470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4957" y="5790868"/>
            <a:ext cx="10792448" cy="5625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cap="all" dirty="0">
                <a:solidFill>
                  <a:schemeClr val="bg1">
                    <a:lumMod val="50000"/>
                  </a:schemeClr>
                </a:solidFill>
              </a:rPr>
              <a:t>Provides fun facts about the Olympics!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BCEC6F-DC85-3D26-6C43-26D8A82C160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1224254" y="45713"/>
            <a:ext cx="9753854" cy="47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D908-0A45-F66D-D2E1-1B8B3CFD5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Visualizations &amp; Graphs</a:t>
            </a:r>
          </a:p>
        </p:txBody>
      </p:sp>
    </p:spTree>
    <p:extLst>
      <p:ext uri="{BB962C8B-B14F-4D97-AF65-F5344CB8AC3E}">
        <p14:creationId xmlns:p14="http://schemas.microsoft.com/office/powerpoint/2010/main" val="227883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6" name="Rectangle 15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BC3CB5C-EE84-8F35-7804-169DF4C2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Total Medal Count by Country Graph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20D34B-2E6A-BF7D-2173-2001CC5775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750707" y="1012148"/>
            <a:ext cx="6557897" cy="357405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810A53-0E09-1E8E-A87F-DF358D91107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06592" y="2071048"/>
            <a:ext cx="3076090" cy="30722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Displays total medal count based on year and country selected on the map.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Can be used show which country took home the most medal at any given Olympic game.</a:t>
            </a:r>
          </a:p>
        </p:txBody>
      </p:sp>
    </p:spTree>
    <p:extLst>
      <p:ext uri="{BB962C8B-B14F-4D97-AF65-F5344CB8AC3E}">
        <p14:creationId xmlns:p14="http://schemas.microsoft.com/office/powerpoint/2010/main" val="245873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53E-AA0F-6368-870A-7193C693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Athlete Demographic Drop-down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D0AE4-B26B-B9AE-63CD-0E5ADA6DB8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96000" y="2014680"/>
            <a:ext cx="5376756" cy="282864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A8FE38-3C2D-CB3D-33D7-331E53E3D2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321" y="1773405"/>
            <a:ext cx="5086538" cy="3311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Provides drop down with every given Olympic athlete.</a:t>
            </a:r>
          </a:p>
          <a:p>
            <a:r>
              <a:rPr lang="en-US" dirty="0"/>
              <a:t>Will display:</a:t>
            </a:r>
          </a:p>
          <a:p>
            <a:pPr lvl="1"/>
            <a:r>
              <a:rPr lang="en-US" dirty="0"/>
              <a:t>Physical data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Medals won</a:t>
            </a:r>
          </a:p>
          <a:p>
            <a:pPr lvl="1"/>
            <a:r>
              <a:rPr lang="en-US" dirty="0"/>
              <a:t>Year competed in</a:t>
            </a:r>
          </a:p>
          <a:p>
            <a:r>
              <a:rPr lang="en-US" dirty="0"/>
              <a:t>Good for locating specific Athletes</a:t>
            </a:r>
          </a:p>
        </p:txBody>
      </p:sp>
    </p:spTree>
    <p:extLst>
      <p:ext uri="{BB962C8B-B14F-4D97-AF65-F5344CB8AC3E}">
        <p14:creationId xmlns:p14="http://schemas.microsoft.com/office/powerpoint/2010/main" val="399653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D48-F018-2ACE-DEAB-C4D636E9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Medals won by Country over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B92FF5-51C5-8969-080C-77D461B820B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15745" y="1682208"/>
            <a:ext cx="5222365" cy="380503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6F7F0-34BE-01F8-EAC4-1631B98712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Contains dropdown that allows selection of country.</a:t>
            </a:r>
          </a:p>
          <a:p>
            <a:pPr lvl="1"/>
            <a:r>
              <a:rPr lang="en-US" dirty="0"/>
              <a:t>Selecting country will provide line graph showing total medals won over time.</a:t>
            </a:r>
          </a:p>
          <a:p>
            <a:r>
              <a:rPr lang="en-US" dirty="0"/>
              <a:t>Can be used to show trend in medal count per country over time</a:t>
            </a:r>
          </a:p>
          <a:p>
            <a:pPr lvl="1"/>
            <a:r>
              <a:rPr lang="en-US" dirty="0"/>
              <a:t>HighCharts JS is the additional library used to create this graph.</a:t>
            </a:r>
          </a:p>
        </p:txBody>
      </p:sp>
    </p:spTree>
    <p:extLst>
      <p:ext uri="{BB962C8B-B14F-4D97-AF65-F5344CB8AC3E}">
        <p14:creationId xmlns:p14="http://schemas.microsoft.com/office/powerpoint/2010/main" val="219135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B027-C0C5-FC9F-D0F6-8F9AF81C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sz="3800" dirty="0"/>
              <a:t>Roadblocks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C0AAB-0CB2-1545-AA11-F8492D6C70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Using Flask to serve up our webpage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Flask requires a primary key for a connection to our database in Postgres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Using a rendered template in Flask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Needed to run the app V.S. using Visual Studio to run a live server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Staying coordinated and organized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Large group size made it difficult to split tasks/work in parallel.</a:t>
            </a:r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D1D09EA4-1A5B-B29A-868F-985F67250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9" r="19582" b="-1"/>
          <a:stretch/>
        </p:blipFill>
        <p:spPr>
          <a:xfrm>
            <a:off x="6094410" y="10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94501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F75F-178E-17E7-F5FE-83BA0A5C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sz="4600" dirty="0"/>
              <a:t>Final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57EE4-D77E-B82A-5278-AA3E4C08D1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r>
              <a:rPr lang="en-US" dirty="0"/>
              <a:t>Some things we learned: </a:t>
            </a:r>
          </a:p>
          <a:p>
            <a:pPr lvl="1"/>
            <a:r>
              <a:rPr lang="en-US" dirty="0"/>
              <a:t>You always need a primary key!</a:t>
            </a:r>
          </a:p>
          <a:p>
            <a:pPr lvl="1"/>
            <a:r>
              <a:rPr lang="en-US" dirty="0"/>
              <a:t>Clear communication is important especially for a large group</a:t>
            </a:r>
          </a:p>
          <a:p>
            <a:pPr lvl="1"/>
            <a:r>
              <a:rPr lang="en-US" dirty="0"/>
              <a:t>There were some “interesting” sports that were previously part of the Olympics</a:t>
            </a:r>
          </a:p>
          <a:p>
            <a:pPr lvl="2"/>
            <a:r>
              <a:rPr lang="en-US" dirty="0"/>
              <a:t>Tug of War, Football, Equestrianism, and Art just to name a few.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Multi-coloured dialogue boxes">
            <a:extLst>
              <a:ext uri="{FF2B5EF4-FFF2-40B4-BE49-F238E27FC236}">
                <a16:creationId xmlns:a16="http://schemas.microsoft.com/office/drawing/2014/main" id="{3735B602-EEFB-4D5F-8BB8-EA7A7D3C2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6" r="13239" b="1"/>
          <a:stretch/>
        </p:blipFill>
        <p:spPr>
          <a:xfrm>
            <a:off x="6094410" y="10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381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merican football team celebrating in stadium">
            <a:extLst>
              <a:ext uri="{FF2B5EF4-FFF2-40B4-BE49-F238E27FC236}">
                <a16:creationId xmlns:a16="http://schemas.microsoft.com/office/drawing/2014/main" id="{C00B581E-9650-A243-E5CC-024FCE863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9091" b="184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7554140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C307F-49CF-EF70-D5AA-FB80C358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27660"/>
            <a:ext cx="6397155" cy="11519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Data Olympians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5FF40-3DB3-644F-DF40-E7564A5B35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446867"/>
            <a:ext cx="6397155" cy="2944652"/>
          </a:xfrm>
        </p:spPr>
        <p:txBody>
          <a:bodyPr>
            <a:normAutofit/>
          </a:bodyPr>
          <a:lstStyle/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Vedrana Basimamovic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Stephen Jackson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Hee Oh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Bob Pickerel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Andres Almarez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Leon Lee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Gary Groscost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Brian Hall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Michael Damas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Vinika Patel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</a:rPr>
              <a:t>Colleen Kearns</a:t>
            </a:r>
          </a:p>
          <a:p>
            <a:pPr>
              <a:lnSpc>
                <a:spcPct val="110000"/>
              </a:lnSpc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1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1EBF-C864-9F19-4379-7588A0C5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>
            <a:normAutofit/>
          </a:bodyPr>
          <a:lstStyle/>
          <a:p>
            <a:r>
              <a:rPr lang="en-US" dirty="0"/>
              <a:t>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265A7-4074-4A4B-0588-C065A948A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b="0" i="0" u="none" strike="noStrike" dirty="0">
                <a:effectLst/>
                <a:latin typeface="Arial" panose="020B0604020202020204" pitchFamily="34" charset="0"/>
              </a:rPr>
              <a:t>We decided to pick a project that would showcase the global history of countries worldwide, coming together to one location, and having some good friendly competitions during the Summer and Winter Olympic Games.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We wanted to have a “one-stop shop” to visualize data related to the Olympics.</a:t>
            </a:r>
          </a:p>
          <a:p>
            <a:pPr>
              <a:lnSpc>
                <a:spcPct val="110000"/>
              </a:lnSpc>
            </a:pPr>
            <a:r>
              <a:rPr lang="en-US" sz="1900" b="0" i="0" u="none" strike="noStrike" dirty="0">
                <a:effectLst/>
                <a:latin typeface="Arial" panose="020B0604020202020204" pitchFamily="34" charset="0"/>
              </a:rPr>
              <a:t>We also wanted to be able to identify any patterns or trends with the fully realized data.</a:t>
            </a:r>
          </a:p>
          <a:p>
            <a:pPr>
              <a:lnSpc>
                <a:spcPct val="110000"/>
              </a:lnSpc>
            </a:pPr>
            <a:endParaRPr lang="en-US" sz="1900" dirty="0"/>
          </a:p>
        </p:txBody>
      </p:sp>
      <p:pic>
        <p:nvPicPr>
          <p:cNvPr id="5" name="Picture 4" descr="Angled view of a starting block on a running track">
            <a:extLst>
              <a:ext uri="{FF2B5EF4-FFF2-40B4-BE49-F238E27FC236}">
                <a16:creationId xmlns:a16="http://schemas.microsoft.com/office/drawing/2014/main" id="{3A4BC90D-458B-847F-E5E7-7033042FB8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7" r="27829" b="-1"/>
          <a:stretch/>
        </p:blipFill>
        <p:spPr>
          <a:xfrm>
            <a:off x="7568124" y="10"/>
            <a:ext cx="3836475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7368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8DBD-1ABB-87FC-E074-063E40A0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>
            <a:normAutofit/>
          </a:bodyPr>
          <a:lstStyle/>
          <a:p>
            <a:r>
              <a:rPr lang="en-US" dirty="0"/>
              <a:t>Project Goals</a:t>
            </a:r>
          </a:p>
        </p:txBody>
      </p:sp>
      <p:pic>
        <p:nvPicPr>
          <p:cNvPr id="5" name="Picture 4" descr="Soccer ball in goal">
            <a:extLst>
              <a:ext uri="{FF2B5EF4-FFF2-40B4-BE49-F238E27FC236}">
                <a16:creationId xmlns:a16="http://schemas.microsoft.com/office/drawing/2014/main" id="{EA352CAF-72A3-7956-1485-1087663FA8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r="23901" b="-1"/>
          <a:stretch/>
        </p:blipFill>
        <p:spPr>
          <a:xfrm>
            <a:off x="404226" y="10"/>
            <a:ext cx="5312664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81BD-E819-95F0-0AAE-A178E4A2FF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4089" y="2142066"/>
            <a:ext cx="4908593" cy="323251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Our initial goals were as follows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On a world map, plot the location of each summer and winter Olympic game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Provide Olympic data for host cities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Provide athlete data associated with each of the Olympic games and events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Provide medal data associated with each athlete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1500" dirty="0"/>
              <a:t>Visualize any trends such as overall medal count by country in the form of graphs</a:t>
            </a:r>
          </a:p>
        </p:txBody>
      </p:sp>
    </p:spTree>
    <p:extLst>
      <p:ext uri="{BB962C8B-B14F-4D97-AF65-F5344CB8AC3E}">
        <p14:creationId xmlns:p14="http://schemas.microsoft.com/office/powerpoint/2010/main" val="83029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6F65-C141-8480-730D-034530A7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80C0-2131-1154-596B-707C97E9E0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Casual and diehard Olympic fans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Teams looking to scout other competitors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Cities looking to become potential hosts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International Olympic Committee</a:t>
            </a:r>
          </a:p>
        </p:txBody>
      </p:sp>
      <p:pic>
        <p:nvPicPr>
          <p:cNvPr id="5" name="Picture 4" descr="A picture containing grass, person, outdoor&#10;&#10;Description automatically generated">
            <a:extLst>
              <a:ext uri="{FF2B5EF4-FFF2-40B4-BE49-F238E27FC236}">
                <a16:creationId xmlns:a16="http://schemas.microsoft.com/office/drawing/2014/main" id="{A129993F-204B-8173-AE87-E6E016C40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538" r="12330" b="-3"/>
          <a:stretch/>
        </p:blipFill>
        <p:spPr>
          <a:xfrm>
            <a:off x="6096000" y="155855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C4AF8-3B31-30B1-D57E-D000711BC358}"/>
              </a:ext>
            </a:extLst>
          </p:cNvPr>
          <p:cNvSpPr txBox="1"/>
          <p:nvPr/>
        </p:nvSpPr>
        <p:spPr>
          <a:xfrm>
            <a:off x="9123204" y="5101541"/>
            <a:ext cx="2281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4" tooltip="https://theconversation.com/success-in-paralympic-archery-is-a-matter-of-millimetres-820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9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1057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60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2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4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6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068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70" name="Picture 1069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72" name="Rectangle 1071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4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06C8E-ABF1-4537-DA20-07636A30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Initial Sketch</a:t>
            </a:r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25B17E5-B2FF-7F14-221B-C1A321BF894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1367" y="1820568"/>
            <a:ext cx="6174771" cy="321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85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202A-BB90-85A0-04CE-5504C9DE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&amp;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D21F-DA1B-083F-6B9E-619982FBEE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 used the following Datasets:</a:t>
            </a:r>
          </a:p>
          <a:p>
            <a:pPr lvl="1"/>
            <a:r>
              <a:rPr lang="en-US" dirty="0">
                <a:hlinkClick r:id="rId2"/>
              </a:rPr>
              <a:t>https://www.kaggle.com/datasets/heesoo37/120-years-of-olympic-history-athletes-and-results</a:t>
            </a:r>
            <a:endParaRPr lang="en-US" dirty="0"/>
          </a:p>
          <a:p>
            <a:pPr lvl="2"/>
            <a:r>
              <a:rPr lang="en-US" dirty="0"/>
              <a:t>This dataset contained athlete info (physical attributes, country of representation, games participated), medals won and each countries National Olympic Committee code</a:t>
            </a:r>
          </a:p>
          <a:p>
            <a:pPr lvl="1"/>
            <a:r>
              <a:rPr lang="en-US" dirty="0">
                <a:hlinkClick r:id="rId3"/>
              </a:rPr>
              <a:t>https://www.kaggle.com/datasets/jonscheaffer/olympic-host-cities</a:t>
            </a:r>
            <a:endParaRPr lang="en-US" dirty="0"/>
          </a:p>
          <a:p>
            <a:pPr lvl="2"/>
            <a:r>
              <a:rPr lang="en-US" dirty="0"/>
              <a:t>This dataset contained the latitude and longitude of each country that hosted the Olympic games.</a:t>
            </a:r>
          </a:p>
          <a:p>
            <a:r>
              <a:rPr lang="en-US" dirty="0"/>
              <a:t>We combined both of our datasets into one CSV file to have one index for our data.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846347E8-5072-ACC6-9C3B-F2B2DBD96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5159" y="31205"/>
            <a:ext cx="2892489" cy="2461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68940-D137-47A0-61C5-4A23526BBAA1}"/>
              </a:ext>
            </a:extLst>
          </p:cNvPr>
          <p:cNvSpPr txBox="1"/>
          <p:nvPr/>
        </p:nvSpPr>
        <p:spPr>
          <a:xfrm>
            <a:off x="7455158" y="2063396"/>
            <a:ext cx="282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5" tooltip="https://en.wikipedia.org/wiki/Data_(Star_Trek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1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C51AADB-7EC0-BBCF-DCA6-109269952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667"/>
          <a:stretch/>
        </p:blipFill>
        <p:spPr>
          <a:xfrm>
            <a:off x="20" y="10"/>
            <a:ext cx="2834620" cy="3980613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CF8B0F-BD04-322C-FFA2-D7E71C0F7C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" r="-1" b="14318"/>
          <a:stretch/>
        </p:blipFill>
        <p:spPr>
          <a:xfrm>
            <a:off x="2961825" y="10"/>
            <a:ext cx="2834640" cy="3980613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A96F64-B650-A57A-B4A4-AD54BB90AE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8" r="35155" b="-1"/>
          <a:stretch/>
        </p:blipFill>
        <p:spPr>
          <a:xfrm>
            <a:off x="5919909" y="-1"/>
            <a:ext cx="2834640" cy="3980623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0EC9E98-6925-6C05-E513-4F2212C8F2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9" r="19625" b="1"/>
          <a:stretch/>
        </p:blipFill>
        <p:spPr>
          <a:xfrm>
            <a:off x="8877993" y="10"/>
            <a:ext cx="2831406" cy="3980612"/>
          </a:xfrm>
          <a:prstGeom prst="rect">
            <a:avLst/>
          </a:prstGeom>
          <a:ln>
            <a:noFill/>
          </a:ln>
        </p:spPr>
      </p:pic>
      <p:sp>
        <p:nvSpPr>
          <p:cNvPr id="42" name="Rectangle 19">
            <a:extLst>
              <a:ext uri="{FF2B5EF4-FFF2-40B4-BE49-F238E27FC236}">
                <a16:creationId xmlns:a16="http://schemas.microsoft.com/office/drawing/2014/main" id="{EA6A9C36-CB20-489B-9315-36671F583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2134" y="4109680"/>
            <a:ext cx="11730000" cy="2299058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8DD6D-D93F-DD98-3907-092DEAF9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67829"/>
            <a:ext cx="3373149" cy="1608035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Tech sKILLS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C09120E-3243-1F89-7611-96CECD42ED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34682" y="4267829"/>
            <a:ext cx="6635805" cy="1608035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5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8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6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34DA9-49CA-6F25-3F6D-E6EFE57F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Our Landing Page</a:t>
            </a:r>
            <a:endParaRPr lang="en-US" sz="66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954359-61F1-86EF-0D08-8E5D835AB7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532923" y="546898"/>
            <a:ext cx="7675143" cy="56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Custom 1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364</TotalTime>
  <Words>597</Words>
  <Application>Microsoft Macintosh PowerPoint</Application>
  <PresentationFormat>Widescreen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Impact</vt:lpstr>
      <vt:lpstr>Main Event</vt:lpstr>
      <vt:lpstr>From Athens to Beijing</vt:lpstr>
      <vt:lpstr>The Data Olympians</vt:lpstr>
      <vt:lpstr>Project Outline</vt:lpstr>
      <vt:lpstr>Project Goals</vt:lpstr>
      <vt:lpstr>Target Audience</vt:lpstr>
      <vt:lpstr>Initial Sketch</vt:lpstr>
      <vt:lpstr>Datasets &amp; Sources</vt:lpstr>
      <vt:lpstr>Tech sKILLS</vt:lpstr>
      <vt:lpstr>Our Landing Page</vt:lpstr>
      <vt:lpstr>Dashboard landing page</vt:lpstr>
      <vt:lpstr>Interesting Facts page</vt:lpstr>
      <vt:lpstr>Visualizations &amp; Graphs</vt:lpstr>
      <vt:lpstr>Total Medal Count by Country Graph</vt:lpstr>
      <vt:lpstr>Athlete Demographic Drop-down</vt:lpstr>
      <vt:lpstr>Medals won by Country over Time</vt:lpstr>
      <vt:lpstr>Roadblocks &amp; Challenges</vt:lpstr>
      <vt:lpstr>Final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Damas</dc:creator>
  <cp:lastModifiedBy>Patel, Vinika</cp:lastModifiedBy>
  <cp:revision>39</cp:revision>
  <dcterms:created xsi:type="dcterms:W3CDTF">2022-09-27T23:25:32Z</dcterms:created>
  <dcterms:modified xsi:type="dcterms:W3CDTF">2022-10-07T00:39:30Z</dcterms:modified>
</cp:coreProperties>
</file>